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7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89A5-867E-4C06-BE2E-9037529219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4068-84CC-436F-8E1F-E4E401D6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46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89A5-867E-4C06-BE2E-9037529219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4068-84CC-436F-8E1F-E4E401D6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6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89A5-867E-4C06-BE2E-9037529219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4068-84CC-436F-8E1F-E4E401D6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1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89A5-867E-4C06-BE2E-9037529219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4068-84CC-436F-8E1F-E4E401D6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0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89A5-867E-4C06-BE2E-9037529219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4068-84CC-436F-8E1F-E4E401D6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91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89A5-867E-4C06-BE2E-9037529219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4068-84CC-436F-8E1F-E4E401D6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02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89A5-867E-4C06-BE2E-9037529219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4068-84CC-436F-8E1F-E4E401D6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40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89A5-867E-4C06-BE2E-9037529219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4068-84CC-436F-8E1F-E4E401D6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34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89A5-867E-4C06-BE2E-9037529219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4068-84CC-436F-8E1F-E4E401D6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31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89A5-867E-4C06-BE2E-9037529219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4068-84CC-436F-8E1F-E4E401D6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39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89A5-867E-4C06-BE2E-9037529219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4068-84CC-436F-8E1F-E4E401D6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65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689A5-867E-4C06-BE2E-903752921955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54068-84CC-436F-8E1F-E4E401D65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38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21743"/>
              </p:ext>
            </p:extLst>
          </p:nvPr>
        </p:nvGraphicFramePr>
        <p:xfrm>
          <a:off x="0" y="0"/>
          <a:ext cx="32399288" cy="4320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24298119" imgH="32404050" progId="Acrobat.Document.DC">
                  <p:embed/>
                </p:oleObj>
              </mc:Choice>
              <mc:Fallback>
                <p:oleObj name="Acrobat Document" r:id="rId3" imgW="24298119" imgH="324040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2399288" cy="43207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669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Adobe Acrobat Document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da Silva Leite Junior</dc:creator>
  <cp:lastModifiedBy>Felipe da Silva Leite Junior</cp:lastModifiedBy>
  <cp:revision>1</cp:revision>
  <dcterms:created xsi:type="dcterms:W3CDTF">2022-07-15T17:38:01Z</dcterms:created>
  <dcterms:modified xsi:type="dcterms:W3CDTF">2022-07-15T17:38:57Z</dcterms:modified>
</cp:coreProperties>
</file>